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3" r:id="rId3"/>
    <p:sldId id="272" r:id="rId4"/>
    <p:sldId id="275" r:id="rId5"/>
    <p:sldId id="296" r:id="rId6"/>
    <p:sldId id="298" r:id="rId7"/>
    <p:sldId id="297" r:id="rId8"/>
    <p:sldId id="299" r:id="rId9"/>
    <p:sldId id="300" r:id="rId10"/>
    <p:sldId id="280" r:id="rId11"/>
    <p:sldId id="274" r:id="rId12"/>
    <p:sldId id="258" r:id="rId13"/>
    <p:sldId id="301" r:id="rId14"/>
    <p:sldId id="281" r:id="rId15"/>
    <p:sldId id="270" r:id="rId16"/>
    <p:sldId id="304" r:id="rId17"/>
    <p:sldId id="30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0F1"/>
    <a:srgbClr val="42B9FF"/>
    <a:srgbClr val="165FB1"/>
    <a:srgbClr val="0432FF"/>
    <a:srgbClr val="FAE3CA"/>
    <a:srgbClr val="FF9999"/>
    <a:srgbClr val="004F91"/>
    <a:srgbClr val="F8D9B6"/>
    <a:srgbClr val="006380"/>
    <a:srgbClr val="00869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24" autoAdjust="0"/>
    <p:restoredTop sz="94650"/>
  </p:normalViewPr>
  <p:slideViewPr>
    <p:cSldViewPr snapToGrid="0" showGuides="1">
      <p:cViewPr varScale="1">
        <p:scale>
          <a:sx n="113" d="100"/>
          <a:sy n="113" d="100"/>
        </p:scale>
        <p:origin x="192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939AF-EDAA-4E75-B0EF-AD1B00EC5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30106A-1390-40B0-841F-1685F71A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AE88B-69FA-4080-9CC0-29B5FD74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2023. 7. 3.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DCCC-A2F3-409E-893E-B076AC5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75FD3-8F3B-4CAF-91E1-FAFA5BC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33327-2AA1-4F82-802C-DC8A8E84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0D131-1ED2-433C-9960-491453AA4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4170F-6CD6-45B7-A0A1-3F17D1D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2023. 7. 3.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6900C-406A-4210-9A74-AEF8CDBA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0B21-6076-4224-BA79-0FE5A087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1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70640-BF01-4043-A688-44894BA6E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199D0-8FEA-4FD4-A9CF-0C3279C21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8233B-5717-4D3E-B11D-11FE4FD0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2023. 7. 3.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B9ABA-0811-45D8-BF65-551670F6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687C3-5672-40DC-A54C-672309CD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1D418-F576-4A38-8063-25C621AC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35D4F-29F1-451D-B757-EDAF6E8B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C7918-FDF1-4094-BA20-C5DA2E74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2023. 7. 3.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FA876-3D5E-472C-8730-65A70915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B7A82-2441-47CD-AB69-A406E8C2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2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961E-1530-469B-89B9-D418153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14DEF-766D-43D5-A733-960C8DA57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F40EF-1B38-4F3B-BBFC-D709BD04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2023. 7. 3.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E5F50-D32B-471C-9CE7-763238F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69826-8A29-490A-AA8D-6AC0075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2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026FC-E9FB-4848-91E5-5298D899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97AF1-560C-40CA-9F77-C4482D48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C0796C-7EC1-4E5C-A958-404EE7B06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77541-68E4-4220-B55C-32A24D85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2023. 7. 3.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89BEA-B9D2-4315-865D-0922BB8D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399B8-5430-471A-8327-BC683828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CE3AB-0CC2-49EE-9DA0-3CB2C086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0D51B-44B7-4408-BC66-099F46D47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61FD69-CFCC-4C2D-B7F4-0644CA98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C0D580-B31D-4CAB-94F1-7EBCE7BE4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C9EEF7-64C4-4FAD-9CFE-FD473249E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BE591D-57DD-4E41-90A3-ABF3AA38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2023. 7. 3.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A6D044-C3E0-4D5E-AF10-FACC94C4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83FC5-E510-41A5-9C66-87136290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5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CF913-0565-4EF5-9DF3-7BBF5C8C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D481E3-9ABB-44E4-BA96-584DA6B5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2023. 7. 3.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8FEF85-13E2-4C06-A394-5D793C8F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59790F-659A-49BB-A168-3AFACB2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358B96-B88D-44E0-80FB-A3E5115E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2023. 7. 3.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4965D0-B67C-44FE-B2DF-8A9A1FF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E08DD7-6BB0-4E42-8EE5-AAC66D4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AD6E2-3E31-4034-8FF1-64F8A46401D0}"/>
              </a:ext>
            </a:extLst>
          </p:cNvPr>
          <p:cNvSpPr txBox="1"/>
          <p:nvPr userDrawn="1"/>
        </p:nvSpPr>
        <p:spPr>
          <a:xfrm>
            <a:off x="100069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7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334CD-F1FC-4FC8-A33D-812FC56E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2E690-E86A-4722-8316-0FF92D49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D91116-A8BD-4884-9523-160728CC1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00E92-4799-4898-98C7-B692B967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2023. 7. 3.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78D38-4CFE-47A6-96B0-555ED137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D91FB-39E5-422E-AC1D-39E10E17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0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DA18-F480-4F43-9A50-EADDABE5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6B1D8-2477-4DB6-BE7D-11274783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5D60A-76F5-4617-83B0-E89AD623E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1EC6B5-B075-4D35-AF79-AED23C1C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2023. 7. 3.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F6AC84-AD13-4AE0-81DD-8803DC1E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4FB3C-BBE8-47DB-9541-199402AF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4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54567B-AA32-4399-B4A4-FABCF6F6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8D90E-B19D-496D-A8CD-027F4150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BE15F-B2E5-4F5E-9536-3714D94D6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484E9-28E7-414B-8A10-8B88CF2761E2}" type="datetimeFigureOut">
              <a:rPr lang="ko-KR" altLang="en-US" smtClean="0"/>
              <a:t>2023. 7. 3.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C7A53-550B-4CD2-B975-305B0E751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0BB5B-A2EE-4D07-89B8-AA87B48F1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0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8QDvjVEcQ9FKNKrW1tAiQV/Lesson-2?type=design&amp;node-id=1241%3A1406&amp;mode=design&amp;t=fw4opUFEv9vdQ8OX-1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xn--80acmkbtsercpk6c1f.xn--p1ai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Airplane Airport photo and picture">
            <a:extLst>
              <a:ext uri="{FF2B5EF4-FFF2-40B4-BE49-F238E27FC236}">
                <a16:creationId xmlns:a16="http://schemas.microsoft.com/office/drawing/2014/main" id="{15E6A7F7-153D-5BA4-3FB7-A51F4FB1D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6833" y="0"/>
            <a:ext cx="124888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erial photography of airliner">
            <a:extLst>
              <a:ext uri="{FF2B5EF4-FFF2-40B4-BE49-F238E27FC236}">
                <a16:creationId xmlns:a16="http://schemas.microsoft.com/office/drawing/2014/main" id="{8D9293BC-D214-DA04-07D6-451E0EBD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7337" y="0"/>
            <a:ext cx="124888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7974FE1-4C44-45A0-9328-80FCD0645472}"/>
              </a:ext>
            </a:extLst>
          </p:cNvPr>
          <p:cNvGrpSpPr/>
          <p:nvPr/>
        </p:nvGrpSpPr>
        <p:grpSpPr>
          <a:xfrm>
            <a:off x="3792955" y="2747210"/>
            <a:ext cx="4606089" cy="1363579"/>
            <a:chOff x="3792955" y="2747210"/>
            <a:chExt cx="4606089" cy="136357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E463ED-4BD5-42F9-96F2-9C70B90152F7}"/>
                </a:ext>
              </a:extLst>
            </p:cNvPr>
            <p:cNvSpPr/>
            <p:nvPr/>
          </p:nvSpPr>
          <p:spPr>
            <a:xfrm>
              <a:off x="3792955" y="2747210"/>
              <a:ext cx="4606089" cy="1363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282E7-FE6A-4789-A025-64312C9596EB}"/>
                </a:ext>
              </a:extLst>
            </p:cNvPr>
            <p:cNvSpPr txBox="1"/>
            <p:nvPr/>
          </p:nvSpPr>
          <p:spPr>
            <a:xfrm>
              <a:off x="4571226" y="3075057"/>
              <a:ext cx="30495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Air Scanner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12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284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цвета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ru-RU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3A8967-9A27-4673-BC89-30F7A1E11B27}"/>
              </a:ext>
            </a:extLst>
          </p:cNvPr>
          <p:cNvSpPr/>
          <p:nvPr/>
        </p:nvSpPr>
        <p:spPr>
          <a:xfrm>
            <a:off x="635991" y="2281896"/>
            <a:ext cx="3525520" cy="2294208"/>
          </a:xfrm>
          <a:prstGeom prst="rect">
            <a:avLst/>
          </a:prstGeom>
          <a:solidFill>
            <a:srgbClr val="165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2BE011-3D57-4632-A1CE-846EB11C7FF7}"/>
              </a:ext>
            </a:extLst>
          </p:cNvPr>
          <p:cNvSpPr txBox="1"/>
          <p:nvPr/>
        </p:nvSpPr>
        <p:spPr>
          <a:xfrm>
            <a:off x="1925705" y="4822229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#185FB1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4616B6-C795-4EF4-A821-E9227332D39E}"/>
              </a:ext>
            </a:extLst>
          </p:cNvPr>
          <p:cNvSpPr/>
          <p:nvPr/>
        </p:nvSpPr>
        <p:spPr>
          <a:xfrm>
            <a:off x="4313911" y="2281896"/>
            <a:ext cx="3525520" cy="2294208"/>
          </a:xfrm>
          <a:prstGeom prst="rect">
            <a:avLst/>
          </a:prstGeom>
          <a:solidFill>
            <a:srgbClr val="42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14CC2-180D-483B-9AEF-F18B732BB4EA}"/>
              </a:ext>
            </a:extLst>
          </p:cNvPr>
          <p:cNvSpPr txBox="1"/>
          <p:nvPr/>
        </p:nvSpPr>
        <p:spPr>
          <a:xfrm>
            <a:off x="5609236" y="482222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#42B8FF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47C136-0261-428A-8B5A-9776B232AB83}"/>
              </a:ext>
            </a:extLst>
          </p:cNvPr>
          <p:cNvSpPr/>
          <p:nvPr/>
        </p:nvSpPr>
        <p:spPr>
          <a:xfrm>
            <a:off x="7991831" y="2281896"/>
            <a:ext cx="3525520" cy="2294208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6A914-C283-4EED-80AA-52B5BAE2C811}"/>
              </a:ext>
            </a:extLst>
          </p:cNvPr>
          <p:cNvSpPr txBox="1"/>
          <p:nvPr/>
        </p:nvSpPr>
        <p:spPr>
          <a:xfrm>
            <a:off x="9289560" y="482222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#ECEFF0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83516AC-858F-5D57-67B5-B70BBBB808F2}"/>
              </a:ext>
            </a:extLst>
          </p:cNvPr>
          <p:cNvSpPr/>
          <p:nvPr/>
        </p:nvSpPr>
        <p:spPr>
          <a:xfrm>
            <a:off x="9916510" y="6511159"/>
            <a:ext cx="2272351" cy="346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68889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E6F778-AB9C-4E58-9B6C-B4E293A186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CD2551D-E28F-4AC1-845E-E77A839BDF8F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730D19C-BD34-486B-877F-91E8EE5A5735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D4C8313-CB9A-4AD3-9525-3ECBC0187CD6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617AAA-1CBF-4FF2-929F-992E6EC6CDC1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4662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hlinkClick r:id="rId3"/>
                  </a:rPr>
                  <a:t>Figma </a:t>
                </a:r>
                <a:r>
                  <a:rPr lang="ru-RU" altLang="ko-KR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hlinkClick r:id="rId3"/>
                  </a:rPr>
                  <a:t>прототип</a:t>
                </a:r>
                <a:endPara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F073B6-EF23-4646-B283-4A1E2DFE371D}"/>
                </a:ext>
              </a:extLst>
            </p:cNvPr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2,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85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438454-4445-470C-9B40-D588F89747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E5AFEBE-345C-421D-9E6A-4A0DD540B24B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B4A39E7-0F8D-4B93-9BCE-D8074ADB296F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2F8684-B732-4FEA-8982-91A4BD399B96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E65F7B-89D6-4469-9DAC-DFF4F768E604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8843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altLang="ko-KR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Разработка сайта</a:t>
                </a:r>
                <a:endPara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7BE77B-933E-4E29-84ED-CFFEE53737F1}"/>
                </a:ext>
              </a:extLst>
            </p:cNvPr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3,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38D8D6-5C84-4125-A95C-5518763A767D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6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889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 Avia Ticket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01D4D15-076D-A097-07E7-03BE1F0E3C49}"/>
              </a:ext>
            </a:extLst>
          </p:cNvPr>
          <p:cNvSpPr/>
          <p:nvPr/>
        </p:nvSpPr>
        <p:spPr>
          <a:xfrm>
            <a:off x="9916510" y="6511159"/>
            <a:ext cx="2272351" cy="346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887F483-7B12-FEE3-C027-FE52141AA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237963"/>
            <a:ext cx="10231140" cy="5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5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387003"/>
            <a:ext cx="3057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 Sightseeing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283914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01D4D15-076D-A097-07E7-03BE1F0E3C49}"/>
              </a:ext>
            </a:extLst>
          </p:cNvPr>
          <p:cNvSpPr/>
          <p:nvPr/>
        </p:nvSpPr>
        <p:spPr>
          <a:xfrm>
            <a:off x="9916510" y="6511159"/>
            <a:ext cx="2272351" cy="346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166E1FA-AD0A-817E-7D4C-2505DC45A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237964"/>
            <a:ext cx="10377214" cy="567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5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B828B52-5DFF-4CDB-85E3-656F9C0BF6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1">
            <a:extLst>
              <a:ext uri="{FF2B5EF4-FFF2-40B4-BE49-F238E27FC236}">
                <a16:creationId xmlns:a16="http://schemas.microsoft.com/office/drawing/2014/main" id="{D4A04BA0-2DD3-9A67-F243-190130DF2D3F}"/>
              </a:ext>
            </a:extLst>
          </p:cNvPr>
          <p:cNvSpPr/>
          <p:nvPr/>
        </p:nvSpPr>
        <p:spPr>
          <a:xfrm>
            <a:off x="3782007" y="2853155"/>
            <a:ext cx="4335045" cy="1151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8A9F0-2829-B59F-D1FE-96BB506ED74A}"/>
              </a:ext>
            </a:extLst>
          </p:cNvPr>
          <p:cNvSpPr txBox="1"/>
          <p:nvPr/>
        </p:nvSpPr>
        <p:spPr>
          <a:xfrm>
            <a:off x="4056290" y="3215165"/>
            <a:ext cx="3699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Разработка кода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41186-EC17-2FE8-E748-9E6B8C5C8FC0}"/>
              </a:ext>
            </a:extLst>
          </p:cNvPr>
          <p:cNvSpPr txBox="1"/>
          <p:nvPr/>
        </p:nvSpPr>
        <p:spPr>
          <a:xfrm>
            <a:off x="4056290" y="2935261"/>
            <a:ext cx="915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35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387003"/>
            <a:ext cx="3057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 Sightseeing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283914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01D4D15-076D-A097-07E7-03BE1F0E3C49}"/>
              </a:ext>
            </a:extLst>
          </p:cNvPr>
          <p:cNvSpPr/>
          <p:nvPr/>
        </p:nvSpPr>
        <p:spPr>
          <a:xfrm>
            <a:off x="9916510" y="6511159"/>
            <a:ext cx="2272351" cy="346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36D5E08A-1A8B-D29D-0E0B-221F52631520}"/>
              </a:ext>
            </a:extLst>
          </p:cNvPr>
          <p:cNvSpPr/>
          <p:nvPr/>
        </p:nvSpPr>
        <p:spPr>
          <a:xfrm>
            <a:off x="723900" y="1841503"/>
            <a:ext cx="10744200" cy="4432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9">
            <a:extLst>
              <a:ext uri="{FF2B5EF4-FFF2-40B4-BE49-F238E27FC236}">
                <a16:creationId xmlns:a16="http://schemas.microsoft.com/office/drawing/2014/main" id="{A8875356-EC6E-81F0-09E9-A8D3E4BC4EFC}"/>
              </a:ext>
            </a:extLst>
          </p:cNvPr>
          <p:cNvSpPr/>
          <p:nvPr/>
        </p:nvSpPr>
        <p:spPr>
          <a:xfrm>
            <a:off x="1066800" y="1425442"/>
            <a:ext cx="2006600" cy="832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3415A-1697-3730-C252-1C52B414DDA1}"/>
              </a:ext>
            </a:extLst>
          </p:cNvPr>
          <p:cNvSpPr txBox="1"/>
          <p:nvPr/>
        </p:nvSpPr>
        <p:spPr>
          <a:xfrm>
            <a:off x="1010791" y="1549115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Технологии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95A6A-2D54-1717-AF3E-28647A930C5A}"/>
              </a:ext>
            </a:extLst>
          </p:cNvPr>
          <p:cNvSpPr txBox="1"/>
          <p:nvPr/>
        </p:nvSpPr>
        <p:spPr>
          <a:xfrm>
            <a:off x="1231201" y="2521509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1C8CE-FE51-E7FA-F2E3-6E801F4A67A8}"/>
              </a:ext>
            </a:extLst>
          </p:cNvPr>
          <p:cNvSpPr txBox="1"/>
          <p:nvPr/>
        </p:nvSpPr>
        <p:spPr>
          <a:xfrm>
            <a:off x="1227769" y="3769002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6D72C-B31E-3C6C-CE45-66A90B334425}"/>
              </a:ext>
            </a:extLst>
          </p:cNvPr>
          <p:cNvSpPr txBox="1"/>
          <p:nvPr/>
        </p:nvSpPr>
        <p:spPr>
          <a:xfrm>
            <a:off x="1224337" y="5016495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DDEDE-AFD2-0DEE-63DB-4CBF5EDA42AF}"/>
              </a:ext>
            </a:extLst>
          </p:cNvPr>
          <p:cNvSpPr txBox="1"/>
          <p:nvPr/>
        </p:nvSpPr>
        <p:spPr>
          <a:xfrm>
            <a:off x="2025649" y="2675397"/>
            <a:ext cx="7256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React, react-router-</a:t>
            </a:r>
            <a:r>
              <a:rPr lang="en-US" altLang="ko-KR" sz="2400" dirty="0" err="1"/>
              <a:t>dom</a:t>
            </a:r>
            <a:r>
              <a:rPr lang="en-US" altLang="ko-KR" sz="2400" dirty="0"/>
              <a:t>, redux, notistack, yarn, saas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D044EF-B8AB-BD76-04D8-5D3905A98AED}"/>
              </a:ext>
            </a:extLst>
          </p:cNvPr>
          <p:cNvSpPr txBox="1"/>
          <p:nvPr/>
        </p:nvSpPr>
        <p:spPr>
          <a:xfrm>
            <a:off x="2025649" y="3922890"/>
            <a:ext cx="541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Axios, bcrypts.js, emailJs, json-server,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02FAC-6B5A-15EC-A6FB-F3F7B954A48C}"/>
              </a:ext>
            </a:extLst>
          </p:cNvPr>
          <p:cNvSpPr txBox="1"/>
          <p:nvPr/>
        </p:nvSpPr>
        <p:spPr>
          <a:xfrm>
            <a:off x="2025649" y="5170383"/>
            <a:ext cx="6061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Skyscanner API, Serapi(Google) API CORS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108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СПАСИБО УЧИТЕЛЮ">
            <a:hlinkClick r:id="rId2"/>
            <a:extLst>
              <a:ext uri="{FF2B5EF4-FFF2-40B4-BE49-F238E27FC236}">
                <a16:creationId xmlns:a16="http://schemas.microsoft.com/office/drawing/2014/main" id="{0564DEA2-2AA3-5F57-EEF9-EEE7235C3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979" y="2599824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5E3CBD6-1686-9029-787B-E26825E864DC}"/>
              </a:ext>
            </a:extLst>
          </p:cNvPr>
          <p:cNvSpPr/>
          <p:nvPr/>
        </p:nvSpPr>
        <p:spPr>
          <a:xfrm>
            <a:off x="9916510" y="6511159"/>
            <a:ext cx="2272351" cy="346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FAA4240-FB33-D469-16E5-449AD00DC3C1}"/>
              </a:ext>
            </a:extLst>
          </p:cNvPr>
          <p:cNvSpPr/>
          <p:nvPr/>
        </p:nvSpPr>
        <p:spPr>
          <a:xfrm>
            <a:off x="4175999" y="1536580"/>
            <a:ext cx="31694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Алтынбек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91D8BFA-37EC-AD87-AEA2-462927315062}"/>
              </a:ext>
            </a:extLst>
          </p:cNvPr>
          <p:cNvSpPr/>
          <p:nvPr/>
        </p:nvSpPr>
        <p:spPr>
          <a:xfrm>
            <a:off x="4469349" y="4759038"/>
            <a:ext cx="25827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Михаил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3CDB80D-6AB1-67C5-82F8-6C031BD59D1E}"/>
              </a:ext>
            </a:extLst>
          </p:cNvPr>
          <p:cNvSpPr/>
          <p:nvPr/>
        </p:nvSpPr>
        <p:spPr>
          <a:xfrm>
            <a:off x="8501541" y="5337556"/>
            <a:ext cx="2603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Димаш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B943C48-59AC-C196-7933-0251E15AE02C}"/>
              </a:ext>
            </a:extLst>
          </p:cNvPr>
          <p:cNvSpPr/>
          <p:nvPr/>
        </p:nvSpPr>
        <p:spPr>
          <a:xfrm>
            <a:off x="410606" y="5337556"/>
            <a:ext cx="23336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Алиби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0FC4E7F-FB36-D738-4473-A3B43CB10B5C}"/>
              </a:ext>
            </a:extLst>
          </p:cNvPr>
          <p:cNvSpPr/>
          <p:nvPr/>
        </p:nvSpPr>
        <p:spPr>
          <a:xfrm>
            <a:off x="410606" y="609146"/>
            <a:ext cx="39669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Александр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42B61F1-75A8-CE50-D553-99C469A9FF2B}"/>
              </a:ext>
            </a:extLst>
          </p:cNvPr>
          <p:cNvSpPr/>
          <p:nvPr/>
        </p:nvSpPr>
        <p:spPr>
          <a:xfrm>
            <a:off x="7560578" y="609146"/>
            <a:ext cx="35445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Бекмырза</a:t>
            </a:r>
          </a:p>
        </p:txBody>
      </p:sp>
    </p:spTree>
    <p:extLst>
      <p:ext uri="{BB962C8B-B14F-4D97-AF65-F5344CB8AC3E}">
        <p14:creationId xmlns:p14="http://schemas.microsoft.com/office/powerpoint/2010/main" val="94018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78E1DBB-13E2-4867-9811-D7425012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B557EB-C578-416A-92EE-78FECCB949BA}"/>
              </a:ext>
            </a:extLst>
          </p:cNvPr>
          <p:cNvGrpSpPr/>
          <p:nvPr/>
        </p:nvGrpSpPr>
        <p:grpSpPr>
          <a:xfrm>
            <a:off x="441928" y="408177"/>
            <a:ext cx="4729163" cy="823724"/>
            <a:chOff x="389354" y="547877"/>
            <a:chExt cx="3984698" cy="8237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6D9CC6-945B-4BEF-90E1-EE553E70A42F}"/>
                </a:ext>
              </a:extLst>
            </p:cNvPr>
            <p:cNvSpPr/>
            <p:nvPr/>
          </p:nvSpPr>
          <p:spPr>
            <a:xfrm>
              <a:off x="389354" y="547877"/>
              <a:ext cx="3984698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EECFE1-1A00-4D67-9FB4-22FC31915675}"/>
                </a:ext>
              </a:extLst>
            </p:cNvPr>
            <p:cNvSpPr txBox="1"/>
            <p:nvPr/>
          </p:nvSpPr>
          <p:spPr>
            <a:xfrm>
              <a:off x="528195" y="654219"/>
              <a:ext cx="37000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План по созданию сайта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E1892D3-4436-43F1-8740-AEBFB858AD41}"/>
              </a:ext>
            </a:extLst>
          </p:cNvPr>
          <p:cNvCxnSpPr>
            <a:cxnSpLocks/>
          </p:cNvCxnSpPr>
          <p:nvPr/>
        </p:nvCxnSpPr>
        <p:spPr>
          <a:xfrm>
            <a:off x="389354" y="1625600"/>
            <a:ext cx="570664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2BB20F-FE40-4D0B-A9CC-91C252B14083}"/>
              </a:ext>
            </a:extLst>
          </p:cNvPr>
          <p:cNvGrpSpPr/>
          <p:nvPr/>
        </p:nvGrpSpPr>
        <p:grpSpPr>
          <a:xfrm>
            <a:off x="440154" y="2230106"/>
            <a:ext cx="3459922" cy="690146"/>
            <a:chOff x="440154" y="2095500"/>
            <a:chExt cx="3459922" cy="69014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09F5C2F-BB1F-4D38-B2B6-B4A7F5E215DC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0A348F-3BB5-43F1-A55C-DDA4D457E7E0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2380DA-6342-490C-9DFF-163A21F81BD1}"/>
                </a:ext>
              </a:extLst>
            </p:cNvPr>
            <p:cNvSpPr txBox="1"/>
            <p:nvPr/>
          </p:nvSpPr>
          <p:spPr>
            <a:xfrm>
              <a:off x="1251594" y="2178963"/>
              <a:ext cx="26484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R" sz="2800" spc="-150" dirty="0"/>
                <a:t>UML </a:t>
              </a:r>
              <a:r>
                <a:rPr lang="ru-RU" altLang="ko-KR" sz="2800" spc="-150" dirty="0"/>
                <a:t> диаграмма</a:t>
              </a:r>
              <a:endParaRPr lang="ko-KR" altLang="en-US" sz="2800" spc="-15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C26065-7565-44C4-B747-8CD3299F72A7}"/>
              </a:ext>
            </a:extLst>
          </p:cNvPr>
          <p:cNvGrpSpPr/>
          <p:nvPr/>
        </p:nvGrpSpPr>
        <p:grpSpPr>
          <a:xfrm>
            <a:off x="440154" y="3341187"/>
            <a:ext cx="4065857" cy="690146"/>
            <a:chOff x="440154" y="2095500"/>
            <a:chExt cx="4065857" cy="69014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C55D33-0CAD-4614-8632-70A10A37F09E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A5E395-D5DB-4B03-8B8E-60B1A41329C7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148239-00A2-4932-82B1-EF14501DD728}"/>
                </a:ext>
              </a:extLst>
            </p:cNvPr>
            <p:cNvSpPr txBox="1"/>
            <p:nvPr/>
          </p:nvSpPr>
          <p:spPr>
            <a:xfrm>
              <a:off x="1251594" y="2178963"/>
              <a:ext cx="3254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altLang="ko-KR" sz="2800" spc="-150" dirty="0"/>
                <a:t>Разработка логотипа</a:t>
              </a:r>
              <a:endParaRPr lang="ko-KR" altLang="en-US" sz="2800" spc="-15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03C965-E688-465C-921F-C4F64167E8A9}"/>
              </a:ext>
            </a:extLst>
          </p:cNvPr>
          <p:cNvGrpSpPr/>
          <p:nvPr/>
        </p:nvGrpSpPr>
        <p:grpSpPr>
          <a:xfrm>
            <a:off x="440154" y="4452268"/>
            <a:ext cx="2992422" cy="690146"/>
            <a:chOff x="440154" y="2095500"/>
            <a:chExt cx="2992422" cy="69014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24C94C-5395-46F3-A365-649314DE0215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268A45-50A3-4F79-B09E-7CAC3ADBCF7B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1DDCBD-1FF9-423F-9399-0882363FC909}"/>
                </a:ext>
              </a:extLst>
            </p:cNvPr>
            <p:cNvSpPr txBox="1"/>
            <p:nvPr/>
          </p:nvSpPr>
          <p:spPr>
            <a:xfrm>
              <a:off x="1251594" y="2178963"/>
              <a:ext cx="2180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/>
                <a:t>Figma </a:t>
              </a:r>
              <a:r>
                <a:rPr lang="ru-RU" altLang="ko-KR" sz="2800" spc="-150" dirty="0"/>
                <a:t>дизайн</a:t>
              </a:r>
              <a:endParaRPr lang="ko-KR" altLang="en-US" sz="2800" spc="-15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46844B-85D7-4CAF-A4BB-D62084828CC1}"/>
              </a:ext>
            </a:extLst>
          </p:cNvPr>
          <p:cNvGrpSpPr/>
          <p:nvPr/>
        </p:nvGrpSpPr>
        <p:grpSpPr>
          <a:xfrm>
            <a:off x="440154" y="5563349"/>
            <a:ext cx="3562514" cy="690146"/>
            <a:chOff x="440154" y="2095500"/>
            <a:chExt cx="3562514" cy="69014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3B00A1-8FD2-427A-929C-DF28A3B59150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0CA07C-0C1B-41A1-B942-69AE1A708120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FDC62B-D674-4BE6-A623-077AA5206CAF}"/>
                </a:ext>
              </a:extLst>
            </p:cNvPr>
            <p:cNvSpPr txBox="1"/>
            <p:nvPr/>
          </p:nvSpPr>
          <p:spPr>
            <a:xfrm>
              <a:off x="1251594" y="2178963"/>
              <a:ext cx="27510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altLang="ko-KR" sz="2800" spc="-150" dirty="0"/>
                <a:t>Разработка сайта</a:t>
              </a:r>
              <a:endParaRPr lang="ko-KR" altLang="en-US" sz="2800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2261950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6ABD68-8D65-414B-8636-3DC83DFE18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160311D-A36A-40A0-8489-8BA748540C07}"/>
              </a:ext>
            </a:extLst>
          </p:cNvPr>
          <p:cNvGrpSpPr/>
          <p:nvPr/>
        </p:nvGrpSpPr>
        <p:grpSpPr>
          <a:xfrm>
            <a:off x="833855" y="2853155"/>
            <a:ext cx="4335045" cy="1439228"/>
            <a:chOff x="656055" y="2853155"/>
            <a:chExt cx="4335045" cy="143922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1D307E5-5280-4F48-BC00-E275F1CD1B77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439228"/>
              <a:chOff x="3792955" y="2747211"/>
              <a:chExt cx="4335045" cy="1439228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52BDBD4-CA02-4D68-A1B5-951D0166F2A1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1F4567-BA9C-49C3-B5F9-1275F55A02EC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2648482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altLang="ko-KR" sz="28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ova"/>
                    <a:ea typeface="나눔스퀘어 Light"/>
                    <a:cs typeface="+mn-cs"/>
                  </a:rPr>
                  <a:t>UML </a:t>
                </a:r>
                <a:r>
                  <a:rPr kumimoji="0" lang="ru-RU" altLang="ko-KR" sz="28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ova"/>
                    <a:ea typeface="나눔스퀘어 Light"/>
                    <a:cs typeface="+mn-cs"/>
                  </a:rPr>
                  <a:t> диаграмма</a:t>
                </a:r>
                <a:endPara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endParaRPr>
              </a:p>
              <a:p>
                <a:endPara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694252-943C-4CD4-AD8F-4C29A3F532A7}"/>
                </a:ext>
              </a:extLst>
            </p:cNvPr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1,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22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034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UML </a:t>
            </a:r>
            <a:r>
              <a:rPr kumimoji="0" lang="ru-RU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 диаграмма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  <a:p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C0846F-57EA-9F3F-336E-AB1C4508A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8787"/>
            <a:ext cx="12188861" cy="4669041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21B6C34-6559-C210-4E97-EE1A47DB6820}"/>
              </a:ext>
            </a:extLst>
          </p:cNvPr>
          <p:cNvSpPr/>
          <p:nvPr/>
        </p:nvSpPr>
        <p:spPr>
          <a:xfrm>
            <a:off x="9916510" y="6511159"/>
            <a:ext cx="2272351" cy="346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04429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5421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ko-KR" sz="3200" spc="-150" dirty="0"/>
              <a:t>Разработка логотипа</a:t>
            </a:r>
            <a:r>
              <a:rPr lang="en-US" altLang="ko-KR" sz="3200" spc="-150" dirty="0"/>
              <a:t> </a:t>
            </a:r>
            <a:r>
              <a:rPr lang="ru-RU" altLang="ko-KR" sz="3200" spc="-150" dirty="0"/>
              <a:t>название</a:t>
            </a:r>
            <a:endParaRPr lang="ko-KR" altLang="en-US" sz="3200" spc="-1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2B5CEE-7C2E-4A7C-A967-64321F24E3FD}"/>
              </a:ext>
            </a:extLst>
          </p:cNvPr>
          <p:cNvSpPr/>
          <p:nvPr/>
        </p:nvSpPr>
        <p:spPr>
          <a:xfrm>
            <a:off x="723900" y="1841503"/>
            <a:ext cx="10744200" cy="4432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D541EC-999A-4351-BB2B-27AF53DDB377}"/>
              </a:ext>
            </a:extLst>
          </p:cNvPr>
          <p:cNvSpPr/>
          <p:nvPr/>
        </p:nvSpPr>
        <p:spPr>
          <a:xfrm>
            <a:off x="1066800" y="1425442"/>
            <a:ext cx="2006600" cy="832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964B42-9C5D-46BF-B375-F9E0B8A3863F}"/>
              </a:ext>
            </a:extLst>
          </p:cNvPr>
          <p:cNvSpPr txBox="1"/>
          <p:nvPr/>
        </p:nvSpPr>
        <p:spPr>
          <a:xfrm>
            <a:off x="1154258" y="1549115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Варианты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87236-894B-41C9-96F6-9AA0BF43EDBD}"/>
              </a:ext>
            </a:extLst>
          </p:cNvPr>
          <p:cNvSpPr txBox="1"/>
          <p:nvPr/>
        </p:nvSpPr>
        <p:spPr>
          <a:xfrm>
            <a:off x="1231201" y="2521509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1EB579-76CF-46D1-AB00-78FA10134E2A}"/>
              </a:ext>
            </a:extLst>
          </p:cNvPr>
          <p:cNvSpPr txBox="1"/>
          <p:nvPr/>
        </p:nvSpPr>
        <p:spPr>
          <a:xfrm>
            <a:off x="1227769" y="3769002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778F99-0F05-443D-9572-B4388156AA85}"/>
              </a:ext>
            </a:extLst>
          </p:cNvPr>
          <p:cNvSpPr txBox="1"/>
          <p:nvPr/>
        </p:nvSpPr>
        <p:spPr>
          <a:xfrm>
            <a:off x="1224337" y="5016495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CD186-DBBB-4196-B282-A839BD212069}"/>
              </a:ext>
            </a:extLst>
          </p:cNvPr>
          <p:cNvSpPr txBox="1"/>
          <p:nvPr/>
        </p:nvSpPr>
        <p:spPr>
          <a:xfrm>
            <a:off x="2025649" y="2675397"/>
            <a:ext cx="1169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Skyline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27727-78FD-4F46-BCC5-0C9D01451FE4}"/>
              </a:ext>
            </a:extLst>
          </p:cNvPr>
          <p:cNvSpPr txBox="1"/>
          <p:nvPr/>
        </p:nvSpPr>
        <p:spPr>
          <a:xfrm>
            <a:off x="2025649" y="3922890"/>
            <a:ext cx="2307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One Way Ticket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10E024-0279-45DB-9C6A-9F6DFF32FE74}"/>
              </a:ext>
            </a:extLst>
          </p:cNvPr>
          <p:cNvSpPr txBox="1"/>
          <p:nvPr/>
        </p:nvSpPr>
        <p:spPr>
          <a:xfrm>
            <a:off x="2025649" y="5170383"/>
            <a:ext cx="1802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Air Scanner</a:t>
            </a:r>
            <a:endParaRPr lang="ko-KR" altLang="en-US" sz="2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FCBB473-ADBE-F8D3-0D84-07E07D06BDEE}"/>
              </a:ext>
            </a:extLst>
          </p:cNvPr>
          <p:cNvSpPr/>
          <p:nvPr/>
        </p:nvSpPr>
        <p:spPr>
          <a:xfrm>
            <a:off x="9916510" y="6511159"/>
            <a:ext cx="2272351" cy="346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5" name="직사각형 9">
            <a:extLst>
              <a:ext uri="{FF2B5EF4-FFF2-40B4-BE49-F238E27FC236}">
                <a16:creationId xmlns:a16="http://schemas.microsoft.com/office/drawing/2014/main" id="{AF2A5CE3-F749-8A0C-EF11-9E1D8109CEED}"/>
              </a:ext>
            </a:extLst>
          </p:cNvPr>
          <p:cNvSpPr/>
          <p:nvPr/>
        </p:nvSpPr>
        <p:spPr>
          <a:xfrm>
            <a:off x="6595242" y="1425442"/>
            <a:ext cx="2006600" cy="832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80C9B-C1F6-D210-89F7-54B6D4595323}"/>
              </a:ext>
            </a:extLst>
          </p:cNvPr>
          <p:cNvSpPr txBox="1"/>
          <p:nvPr/>
        </p:nvSpPr>
        <p:spPr>
          <a:xfrm>
            <a:off x="6922349" y="1549115"/>
            <a:ext cx="1263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Выбор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C828C6-8AED-F255-9038-86EE3A420526}"/>
              </a:ext>
            </a:extLst>
          </p:cNvPr>
          <p:cNvSpPr txBox="1"/>
          <p:nvPr/>
        </p:nvSpPr>
        <p:spPr>
          <a:xfrm>
            <a:off x="6595242" y="2814894"/>
            <a:ext cx="380200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Air Scanner</a:t>
            </a:r>
            <a:r>
              <a:rPr lang="ru-RU" altLang="ko-KR" sz="2400" dirty="0"/>
              <a:t> основанный </a:t>
            </a:r>
          </a:p>
          <a:p>
            <a:r>
              <a:rPr lang="ru-RU" altLang="ko-KR" sz="2400" dirty="0"/>
              <a:t>на именах разработчиков</a:t>
            </a:r>
          </a:p>
          <a:p>
            <a:r>
              <a:rPr lang="ru-RU" altLang="ko-KR" sz="2400" dirty="0"/>
              <a:t>проекта</a:t>
            </a:r>
            <a:r>
              <a:rPr lang="en-US" altLang="ko-KR" sz="2400" dirty="0"/>
              <a:t>:</a:t>
            </a:r>
            <a:endParaRPr lang="ru-RU" altLang="ko-KR" sz="2400" dirty="0"/>
          </a:p>
          <a:p>
            <a:endParaRPr lang="ru-RU" altLang="ko-KR" sz="2400" dirty="0"/>
          </a:p>
          <a:p>
            <a:r>
              <a:rPr lang="en-US" altLang="ko-KR" sz="2400" dirty="0"/>
              <a:t>Air</a:t>
            </a:r>
            <a:r>
              <a:rPr lang="ru-RU" altLang="ko-KR" sz="2400" dirty="0"/>
              <a:t> - </a:t>
            </a:r>
            <a:r>
              <a:rPr lang="en-US" altLang="ko-KR" sz="2400" dirty="0"/>
              <a:t> “</a:t>
            </a:r>
            <a:r>
              <a:rPr lang="en-US" altLang="ko-KR" sz="2400" dirty="0" err="1"/>
              <a:t>Alua</a:t>
            </a:r>
            <a:r>
              <a:rPr lang="en-US" altLang="ko-KR" sz="2400" dirty="0"/>
              <a:t>” dev</a:t>
            </a:r>
            <a:endParaRPr lang="ru-RU" altLang="ko-KR" sz="2400" dirty="0"/>
          </a:p>
          <a:p>
            <a:r>
              <a:rPr lang="en-US" altLang="ko-KR" sz="2400" dirty="0"/>
              <a:t>Scanner</a:t>
            </a:r>
            <a:r>
              <a:rPr lang="ru-RU" altLang="ko-KR" sz="2400" dirty="0"/>
              <a:t> - </a:t>
            </a:r>
            <a:r>
              <a:rPr lang="en-US" altLang="ko-KR" sz="2400" dirty="0"/>
              <a:t>“</a:t>
            </a:r>
            <a:r>
              <a:rPr lang="en-US" altLang="ko-KR" sz="2400" dirty="0" err="1"/>
              <a:t>Symbat</a:t>
            </a:r>
            <a:r>
              <a:rPr lang="en-US" altLang="ko-KR" sz="2400" dirty="0"/>
              <a:t>” dev</a:t>
            </a:r>
            <a:endParaRPr lang="ru-RU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27269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5421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ko-KR" sz="3200" spc="-150" dirty="0"/>
              <a:t>Разработка логотипа</a:t>
            </a:r>
            <a:r>
              <a:rPr lang="en-US" altLang="ko-KR" sz="3200" spc="-150" dirty="0"/>
              <a:t> </a:t>
            </a:r>
            <a:r>
              <a:rPr lang="ru-RU" altLang="ko-KR" sz="3200" spc="-150" dirty="0"/>
              <a:t>название</a:t>
            </a:r>
            <a:endParaRPr lang="ko-KR" altLang="en-US" sz="3200" spc="-1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2B5CEE-7C2E-4A7C-A967-64321F24E3FD}"/>
              </a:ext>
            </a:extLst>
          </p:cNvPr>
          <p:cNvSpPr/>
          <p:nvPr/>
        </p:nvSpPr>
        <p:spPr>
          <a:xfrm>
            <a:off x="723900" y="1841503"/>
            <a:ext cx="10744200" cy="4432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D541EC-999A-4351-BB2B-27AF53DDB377}"/>
              </a:ext>
            </a:extLst>
          </p:cNvPr>
          <p:cNvSpPr/>
          <p:nvPr/>
        </p:nvSpPr>
        <p:spPr>
          <a:xfrm>
            <a:off x="1066800" y="1425442"/>
            <a:ext cx="2006600" cy="832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964B42-9C5D-46BF-B375-F9E0B8A3863F}"/>
              </a:ext>
            </a:extLst>
          </p:cNvPr>
          <p:cNvSpPr txBox="1"/>
          <p:nvPr/>
        </p:nvSpPr>
        <p:spPr>
          <a:xfrm>
            <a:off x="1227195" y="1549115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Шрифты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87236-894B-41C9-96F6-9AA0BF43EDBD}"/>
              </a:ext>
            </a:extLst>
          </p:cNvPr>
          <p:cNvSpPr txBox="1"/>
          <p:nvPr/>
        </p:nvSpPr>
        <p:spPr>
          <a:xfrm>
            <a:off x="1231201" y="2521509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1EB579-76CF-46D1-AB00-78FA10134E2A}"/>
              </a:ext>
            </a:extLst>
          </p:cNvPr>
          <p:cNvSpPr txBox="1"/>
          <p:nvPr/>
        </p:nvSpPr>
        <p:spPr>
          <a:xfrm>
            <a:off x="1227769" y="3769002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778F99-0F05-443D-9572-B4388156AA85}"/>
              </a:ext>
            </a:extLst>
          </p:cNvPr>
          <p:cNvSpPr txBox="1"/>
          <p:nvPr/>
        </p:nvSpPr>
        <p:spPr>
          <a:xfrm>
            <a:off x="1224337" y="5016495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CD186-DBBB-4196-B282-A839BD212069}"/>
              </a:ext>
            </a:extLst>
          </p:cNvPr>
          <p:cNvSpPr txBox="1"/>
          <p:nvPr/>
        </p:nvSpPr>
        <p:spPr>
          <a:xfrm>
            <a:off x="2025649" y="2675397"/>
            <a:ext cx="1791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Atomicaboy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27727-78FD-4F46-BCC5-0C9D01451FE4}"/>
              </a:ext>
            </a:extLst>
          </p:cNvPr>
          <p:cNvSpPr txBox="1"/>
          <p:nvPr/>
        </p:nvSpPr>
        <p:spPr>
          <a:xfrm>
            <a:off x="2025649" y="3922890"/>
            <a:ext cx="2922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Academy Engraved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10E024-0279-45DB-9C6A-9F6DFF32FE74}"/>
              </a:ext>
            </a:extLst>
          </p:cNvPr>
          <p:cNvSpPr txBox="1"/>
          <p:nvPr/>
        </p:nvSpPr>
        <p:spPr>
          <a:xfrm>
            <a:off x="2025649" y="5170383"/>
            <a:ext cx="1427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Air Force</a:t>
            </a:r>
            <a:endParaRPr lang="ko-KR" altLang="en-US" sz="2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FCBB473-ADBE-F8D3-0D84-07E07D06BDEE}"/>
              </a:ext>
            </a:extLst>
          </p:cNvPr>
          <p:cNvSpPr/>
          <p:nvPr/>
        </p:nvSpPr>
        <p:spPr>
          <a:xfrm>
            <a:off x="9916510" y="6511159"/>
            <a:ext cx="2272351" cy="346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5" name="직사각형 9">
            <a:extLst>
              <a:ext uri="{FF2B5EF4-FFF2-40B4-BE49-F238E27FC236}">
                <a16:creationId xmlns:a16="http://schemas.microsoft.com/office/drawing/2014/main" id="{AF2A5CE3-F749-8A0C-EF11-9E1D8109CEED}"/>
              </a:ext>
            </a:extLst>
          </p:cNvPr>
          <p:cNvSpPr/>
          <p:nvPr/>
        </p:nvSpPr>
        <p:spPr>
          <a:xfrm>
            <a:off x="5772006" y="1425442"/>
            <a:ext cx="2006600" cy="832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80C9B-C1F6-D210-89F7-54B6D4595323}"/>
              </a:ext>
            </a:extLst>
          </p:cNvPr>
          <p:cNvSpPr txBox="1"/>
          <p:nvPr/>
        </p:nvSpPr>
        <p:spPr>
          <a:xfrm>
            <a:off x="6340365" y="1549115"/>
            <a:ext cx="780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Вид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D905613-46DD-D634-F962-17F865BA4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006" y="2943806"/>
            <a:ext cx="5188793" cy="241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9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5581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ko-KR" sz="3200" spc="-150" dirty="0"/>
              <a:t>Разработка логотипа</a:t>
            </a:r>
            <a:r>
              <a:rPr lang="en-US" altLang="ko-KR" sz="3200" spc="-150" dirty="0"/>
              <a:t> </a:t>
            </a:r>
            <a:r>
              <a:rPr lang="ru-RU" altLang="ko-KR" sz="3200" spc="-150" dirty="0"/>
              <a:t>дизайн (4)</a:t>
            </a:r>
            <a:endParaRPr lang="ko-KR" altLang="en-US" sz="3200" spc="-1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FCBB473-ADBE-F8D3-0D84-07E07D06BDEE}"/>
              </a:ext>
            </a:extLst>
          </p:cNvPr>
          <p:cNvSpPr/>
          <p:nvPr/>
        </p:nvSpPr>
        <p:spPr>
          <a:xfrm>
            <a:off x="9916510" y="6511159"/>
            <a:ext cx="2272351" cy="346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69998D8-6357-97B8-01A8-63D1109DA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1220693"/>
            <a:ext cx="7772400" cy="547176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A892DB6-ED0B-C8DB-D92A-4566CE1FB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70" y="1131185"/>
            <a:ext cx="3673364" cy="563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0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1745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ko-KR" sz="3200" spc="-150" dirty="0" err="1"/>
              <a:t>Мудборд</a:t>
            </a:r>
            <a:endParaRPr lang="ko-KR" altLang="en-US" sz="3200" spc="-1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FCBB473-ADBE-F8D3-0D84-07E07D06BDEE}"/>
              </a:ext>
            </a:extLst>
          </p:cNvPr>
          <p:cNvSpPr/>
          <p:nvPr/>
        </p:nvSpPr>
        <p:spPr>
          <a:xfrm>
            <a:off x="9916510" y="6511159"/>
            <a:ext cx="2272351" cy="346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8B7BB4-966C-0F6B-8DF5-2D7C1A65D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237964"/>
            <a:ext cx="8290560" cy="553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69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246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ko-KR" sz="3200" spc="-150" dirty="0"/>
              <a:t>Референсы</a:t>
            </a:r>
            <a:endParaRPr lang="ko-KR" altLang="en-US" sz="3200" spc="-1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FCBB473-ADBE-F8D3-0D84-07E07D06BDEE}"/>
              </a:ext>
            </a:extLst>
          </p:cNvPr>
          <p:cNvSpPr/>
          <p:nvPr/>
        </p:nvSpPr>
        <p:spPr>
          <a:xfrm>
            <a:off x="9916510" y="6511159"/>
            <a:ext cx="2272351" cy="346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955EE9-DFB6-F55C-3CFA-405FBD3D4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054100"/>
            <a:ext cx="7772400" cy="42640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5A4DD7-5CCD-5ECE-40B2-D85D0963F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626360"/>
            <a:ext cx="7772400" cy="42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7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622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0193A7"/>
      </a:accent1>
      <a:accent2>
        <a:srgbClr val="41CFDA"/>
      </a:accent2>
      <a:accent3>
        <a:srgbClr val="F8D9B6"/>
      </a:accent3>
      <a:accent4>
        <a:srgbClr val="DFC3AB"/>
      </a:accent4>
      <a:accent5>
        <a:srgbClr val="03ABCF"/>
      </a:accent5>
      <a:accent6>
        <a:srgbClr val="006380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186</Words>
  <Application>Microsoft Macintosh PowerPoint</Application>
  <PresentationFormat>Широкоэкранный</PresentationFormat>
  <Paragraphs>77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나눔스퀘어 Bold</vt:lpstr>
      <vt:lpstr>나눔스퀘어 ExtraBold</vt:lpstr>
      <vt:lpstr>Arial</vt:lpstr>
      <vt:lpstr>Arial Nova</vt:lpstr>
      <vt:lpstr>Calibri</vt:lpstr>
      <vt:lpstr>Office 테마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Алуа Байжанова</cp:lastModifiedBy>
  <cp:revision>33</cp:revision>
  <dcterms:created xsi:type="dcterms:W3CDTF">2020-06-22T00:57:09Z</dcterms:created>
  <dcterms:modified xsi:type="dcterms:W3CDTF">2023-07-03T09:12:48Z</dcterms:modified>
</cp:coreProperties>
</file>